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8"/>
  </p:normalViewPr>
  <p:slideViewPr>
    <p:cSldViewPr snapToGrid="0">
      <p:cViewPr varScale="1">
        <p:scale>
          <a:sx n="107" d="100"/>
          <a:sy n="107" d="100"/>
        </p:scale>
        <p:origin x="736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77159E-B6EA-2D13-D7CD-7B1617F437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A6274D-5F06-34C2-8401-782EC0839E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D1453C-B774-D99E-8165-EF18322120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E4C-4454-0C43-ABD9-0EBA8B8C5E37}" type="datetimeFigureOut">
              <a:rPr lang="en-US" smtClean="0"/>
              <a:t>4/23/24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58E7FF-0D0C-A768-95F9-90DEC6DFC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9BE523-1D24-DA83-1202-7D7A7FA54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BA0A5-7353-5143-ACDC-A0F4A2C446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1849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14B50-A6C8-4C7D-F8BA-45A338D49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C85210-6EF5-CA4D-E769-A3B49369F8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8A3587-8290-E291-95E0-2F04A05D2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E4C-4454-0C43-ABD9-0EBA8B8C5E37}" type="datetimeFigureOut">
              <a:rPr lang="en-US" smtClean="0"/>
              <a:t>4/23/24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78DD0-2FAB-DA2D-E0A4-13BD2797F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F7FC05-B814-1B11-7D41-B53F8FDD7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BA0A5-7353-5143-ACDC-A0F4A2C446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6133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800B84B-5181-EAB7-2076-C6643DC37DF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2B08A2-9CFA-1C54-FB1B-C9BDD543DB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6AE526-488C-C639-CEC7-08B2E0E02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E4C-4454-0C43-ABD9-0EBA8B8C5E37}" type="datetimeFigureOut">
              <a:rPr lang="en-US" smtClean="0"/>
              <a:t>4/23/24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220D47-8786-3230-F872-C6E575DD3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CDEBF6-5D52-2B20-A491-5B42BE60A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BA0A5-7353-5143-ACDC-A0F4A2C446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6234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07E23-8C7C-A446-3110-A160D497D1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5CEF90-212E-6BEA-92B7-4E578F0EC0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9FF4F3-2E2A-A6E0-F025-33BDFE6456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E4C-4454-0C43-ABD9-0EBA8B8C5E37}" type="datetimeFigureOut">
              <a:rPr lang="en-US" smtClean="0"/>
              <a:t>4/23/24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2CFD7C-E601-7916-39ED-F27EFD42B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B44469-3B56-738D-30AE-7B79F76A1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BA0A5-7353-5143-ACDC-A0F4A2C446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7225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DC31F4-D9C9-8546-76E9-D3BBA62323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844BD7-36B4-AFF4-3B6E-01A1153C54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66F37E-B520-FE71-B1AE-C9827F52B1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E4C-4454-0C43-ABD9-0EBA8B8C5E37}" type="datetimeFigureOut">
              <a:rPr lang="en-US" smtClean="0"/>
              <a:t>4/23/24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596556-48B1-FDA6-53E4-E4EBE92B31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DDB0A1-1E5D-A4AC-5801-53041E5E6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BA0A5-7353-5143-ACDC-A0F4A2C446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7134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3E27B-CB4A-6BA7-DFDC-08FFAF898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68DFEE-219C-0252-D44B-048E758394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3202E9-CFA5-69B9-2CB3-9D7EEDF28C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EFC30D-8FB4-E87B-6030-AC604DC37A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E4C-4454-0C43-ABD9-0EBA8B8C5E37}" type="datetimeFigureOut">
              <a:rPr lang="en-US" smtClean="0"/>
              <a:t>4/23/24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439EBA-EB04-FE80-CCA7-E6B53DB88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0B2B87-52AC-A896-30CC-03984DB31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BA0A5-7353-5143-ACDC-A0F4A2C446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0110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722B7-DBA3-A03F-37D1-2F50F8DC5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16BEF7-C91C-A38D-DBF4-FD349658E6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9AE958-AE67-A799-BFA0-78D7BAE863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4C9FAC6-0253-D91E-35A3-AAEBB0F048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1BC5E7B-4646-E4AA-ECB0-0DD0159B3B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9B90B4B-C0F3-F1E8-0DE8-015CFB6514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E4C-4454-0C43-ABD9-0EBA8B8C5E37}" type="datetimeFigureOut">
              <a:rPr lang="en-US" smtClean="0"/>
              <a:t>4/23/24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1E89887-C037-DE78-DFDF-C4A6A8DD5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75BF4E4-E58B-6205-7C3E-2B72571D2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BA0A5-7353-5143-ACDC-A0F4A2C446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1270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15A48-307F-50C0-F168-1FF435274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53BEC3-231B-5ECD-DBC8-03AE594866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E4C-4454-0C43-ABD9-0EBA8B8C5E37}" type="datetimeFigureOut">
              <a:rPr lang="en-US" smtClean="0"/>
              <a:t>4/23/24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3A5CB8-226E-CC30-22DE-8DCD1FFDF2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6A6515-2BEE-AA93-1757-1CFB8F919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BA0A5-7353-5143-ACDC-A0F4A2C446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5901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EA3DDAD-6658-BB99-FB1C-724310B248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E4C-4454-0C43-ABD9-0EBA8B8C5E37}" type="datetimeFigureOut">
              <a:rPr lang="en-US" smtClean="0"/>
              <a:t>4/23/24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24D0451-E9A1-0D1A-EBEA-9E93813F0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065C33-3F7F-3F9B-0A98-3F8A4806E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BA0A5-7353-5143-ACDC-A0F4A2C446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9169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8F344-30AA-3952-22B8-B0C5081937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8297AB-65F8-D24B-47C2-582EDD462A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6A6CBE-9791-9A53-4AD1-ECFA35A8A1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34C53F-229B-29D3-3FEA-5C4B0EB554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E4C-4454-0C43-ABD9-0EBA8B8C5E37}" type="datetimeFigureOut">
              <a:rPr lang="en-US" smtClean="0"/>
              <a:t>4/23/24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50DE1E-EFD8-5FF1-5106-ECD3241A9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5D5C7B-B403-72AA-6051-6ED0E20CB2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BA0A5-7353-5143-ACDC-A0F4A2C446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9168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426CC-0BAC-95C8-F637-D5154A9B6F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355B123-EDA8-697C-F076-EAF7DED7FB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9D7792-C0E0-6931-EA47-A9532DCFB2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E7ED70-AD06-38F5-2782-0A96B818F8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E4C-4454-0C43-ABD9-0EBA8B8C5E37}" type="datetimeFigureOut">
              <a:rPr lang="en-US" smtClean="0"/>
              <a:t>4/23/24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FEAD92-5EFE-EBDB-8DE5-D6C0235CD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089C9F-739F-417A-BDEC-9A7C77FB8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BA0A5-7353-5143-ACDC-A0F4A2C446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1699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AE787BF-99E2-BDBE-78F7-F8C8614FDC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7930C6-0609-43BB-205E-22D03552F0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118FAA-CA30-553F-69F3-45A38A5FA42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CBC1E4C-4454-0C43-ABD9-0EBA8B8C5E37}" type="datetimeFigureOut">
              <a:rPr lang="en-US" smtClean="0"/>
              <a:t>4/23/24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ADF467-2557-595E-CE11-1834276314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C65F00-660A-A548-98EC-100C9D3D8C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BBBA0A5-7353-5143-ACDC-A0F4A2C446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875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9AD0DDD-45FF-E393-C917-49B90C259E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2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9674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2939903-32EC-1F14-5136-9CB221048B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7" t="8202" b="6763"/>
          <a:stretch/>
        </p:blipFill>
        <p:spPr>
          <a:xfrm>
            <a:off x="-83126" y="0"/>
            <a:ext cx="122751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2370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D3422FA-23BD-145F-C871-A90ABD51E5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284" b="580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3721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28C978B-3D8F-B0AC-75FA-810C763021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005" b="4846"/>
          <a:stretch/>
        </p:blipFill>
        <p:spPr>
          <a:xfrm>
            <a:off x="-1" y="0"/>
            <a:ext cx="121717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1315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F821A07-182B-C723-F00D-89B90921E2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25" b="868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78882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81CDCE2-3792-2E6F-DBE1-3EFB583493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005" b="4846"/>
          <a:stretch/>
        </p:blipFill>
        <p:spPr>
          <a:xfrm>
            <a:off x="-1" y="0"/>
            <a:ext cx="121717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7680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30E64D3-BA92-87D1-F836-DD12A89A03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7426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57903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D1A7334-7D1E-2ECF-1EF0-556426846F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218" b="4929"/>
          <a:stretch/>
        </p:blipFill>
        <p:spPr>
          <a:xfrm>
            <a:off x="0" y="0"/>
            <a:ext cx="12192000" cy="6846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7202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18F16B4-2A13-58DB-9AEC-52904070C1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25" b="4845"/>
          <a:stretch/>
        </p:blipFill>
        <p:spPr>
          <a:xfrm>
            <a:off x="0" y="12939"/>
            <a:ext cx="12192000" cy="6845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2288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86FDD9B-2589-AA1B-17FE-528B159C52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725" b="4721"/>
          <a:stretch/>
        </p:blipFill>
        <p:spPr>
          <a:xfrm>
            <a:off x="0" y="0"/>
            <a:ext cx="12192000" cy="6950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5648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313B6A5-83B2-7BD2-9D80-408242A72A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005" b="5165"/>
          <a:stretch/>
        </p:blipFill>
        <p:spPr>
          <a:xfrm>
            <a:off x="-1" y="0"/>
            <a:ext cx="1221504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028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3E87715-5006-C2FA-2146-46990B3ADD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644" b="5165"/>
          <a:stretch/>
        </p:blipFill>
        <p:spPr>
          <a:xfrm>
            <a:off x="-110615" y="0"/>
            <a:ext cx="1230261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79618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D4D8F2E-6ED3-4D74-F606-ABE020B9F2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644" b="4525"/>
          <a:stretch/>
        </p:blipFill>
        <p:spPr>
          <a:xfrm>
            <a:off x="-1" y="0"/>
            <a:ext cx="122150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252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4DC56D2-D126-AEB7-EBB6-98B8CBDD12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25" b="4845"/>
          <a:stretch/>
        </p:blipFill>
        <p:spPr>
          <a:xfrm>
            <a:off x="-1" y="0"/>
            <a:ext cx="1221504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0972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0</Words>
  <Application>Microsoft Macintosh PowerPoint</Application>
  <PresentationFormat>Widescreen</PresentationFormat>
  <Paragraphs>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Nishigandha Tayade</dc:creator>
  <cp:lastModifiedBy>Nishigandha Tayade</cp:lastModifiedBy>
  <cp:revision>15</cp:revision>
  <dcterms:created xsi:type="dcterms:W3CDTF">2024-04-23T08:12:41Z</dcterms:created>
  <dcterms:modified xsi:type="dcterms:W3CDTF">2024-04-23T08:23:06Z</dcterms:modified>
</cp:coreProperties>
</file>

<file path=docProps/thumbnail.jpeg>
</file>